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78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12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2110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064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710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934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292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42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8111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7284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812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3FDB-1EAF-354D-9DEF-C0B9A6FC318F}" type="datetimeFigureOut">
              <a:rPr lang="en-US" smtClean="0"/>
              <a:pPr/>
              <a:t>9/7/11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ED48-488F-BF4A-8324-945DC793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8560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informatik.uni-trier.de/~ley/db/journals/tpds/tpds22.html%23EvangelinosLXHH11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Infrastructure Clouds MAGIC Meeting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076" y="3886199"/>
            <a:ext cx="8683809" cy="250018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Chris Hill, MIT September 7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</a:p>
          <a:p>
            <a:endParaRPr lang="en-US" dirty="0" smtClean="0"/>
          </a:p>
          <a:p>
            <a:pPr lvl="1" algn="l"/>
            <a:r>
              <a:rPr lang="en-US" dirty="0" smtClean="0"/>
              <a:t>interested in modeling of Earth and planetary systems to both understand basic physics and monitor Earth.  </a:t>
            </a:r>
          </a:p>
          <a:p>
            <a:pPr lvl="1" algn="l"/>
            <a:endParaRPr lang="en-US" dirty="0" smtClean="0"/>
          </a:p>
          <a:p>
            <a:pPr lvl="1" algn="l"/>
            <a:r>
              <a:rPr lang="en-US" dirty="0" smtClean="0"/>
              <a:t>Main digital tools are observational datasets and numerical models in Fortran, C plus python, Octave etc…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3355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85" y="-335138"/>
            <a:ext cx="8229600" cy="1143000"/>
          </a:xfrm>
        </p:spPr>
        <p:txBody>
          <a:bodyPr/>
          <a:lstStyle/>
          <a:p>
            <a:r>
              <a:rPr lang="en-US" dirty="0" smtClean="0"/>
              <a:t>Question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8854" y="495927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/>
              <a:t>Describe how your community uses infrastructure </a:t>
            </a:r>
            <a:r>
              <a:rPr lang="en-US" dirty="0" smtClean="0"/>
              <a:t>clouds - I</a:t>
            </a:r>
          </a:p>
          <a:p>
            <a:pPr lvl="1"/>
            <a:r>
              <a:rPr lang="en-US" dirty="0" smtClean="0"/>
              <a:t>Some examples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085" y="2315308"/>
            <a:ext cx="6047913" cy="9670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940" y="3427500"/>
            <a:ext cx="6047913" cy="8877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23475" y="1923173"/>
            <a:ext cx="25682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Evangelinos</a:t>
            </a:r>
            <a:r>
              <a:rPr lang="en-US" dirty="0" smtClean="0"/>
              <a:t>, </a:t>
            </a:r>
            <a:r>
              <a:rPr lang="en-US" dirty="0" err="1" smtClean="0"/>
              <a:t>Lermusiaux</a:t>
            </a:r>
            <a:r>
              <a:rPr lang="en-US" dirty="0" smtClean="0"/>
              <a:t>, </a:t>
            </a:r>
            <a:r>
              <a:rPr lang="en-US" dirty="0" err="1" smtClean="0"/>
              <a:t>Xu</a:t>
            </a:r>
            <a:r>
              <a:rPr lang="en-US" dirty="0" smtClean="0"/>
              <a:t>, Haley, Hill </a:t>
            </a:r>
          </a:p>
          <a:p>
            <a:r>
              <a:rPr lang="en-US" u="sng" dirty="0">
                <a:hlinkClick r:id="rId4"/>
              </a:rPr>
              <a:t>IEEE Trans. Parallel Distrib. Syst. 22(6): 1012-1024 (2011)	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23475" y="3677500"/>
            <a:ext cx="2568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Evangelinos</a:t>
            </a:r>
            <a:r>
              <a:rPr lang="en-US" dirty="0" smtClean="0"/>
              <a:t>, Hill  </a:t>
            </a:r>
          </a:p>
          <a:p>
            <a:r>
              <a:rPr lang="en-US" dirty="0" smtClean="0"/>
              <a:t>CCA 2008.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6485" y="4223246"/>
            <a:ext cx="841528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Many task example – scenario where compute resources need to scale up to coincide with field experiments. Problem is a model-data synthesis for real-time ocean state estimation. Field experiments occur over few week periods each year and require ensembles of models run in real-time. </a:t>
            </a:r>
            <a:r>
              <a:rPr lang="en-US" dirty="0" err="1" smtClean="0"/>
              <a:t>Bursty</a:t>
            </a:r>
            <a:r>
              <a:rPr lang="en-US" dirty="0" smtClean="0"/>
              <a:t> demand more cost effective to sequester resources as needed. EC2 IC worked v. well for this.</a:t>
            </a:r>
          </a:p>
          <a:p>
            <a:endParaRPr lang="en-US" dirty="0"/>
          </a:p>
          <a:p>
            <a:r>
              <a:rPr lang="en-US" dirty="0" smtClean="0"/>
              <a:t> CCA example – complex coupled model with MPI, but relatively modest scale 10-100 cores. EC2 IC provides way to package system in a box for non-expert users, including GUI interface etc… Useful for education as well as research applications.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737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85" y="-335138"/>
            <a:ext cx="8229600" cy="1143000"/>
          </a:xfrm>
        </p:spPr>
        <p:txBody>
          <a:bodyPr/>
          <a:lstStyle/>
          <a:p>
            <a:r>
              <a:rPr lang="en-US" dirty="0" smtClean="0"/>
              <a:t>Question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8854" y="495927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Describe how your community uses infrastructure </a:t>
            </a:r>
            <a:r>
              <a:rPr lang="en-US" dirty="0" smtClean="0"/>
              <a:t>clouds - II</a:t>
            </a:r>
          </a:p>
          <a:p>
            <a:pPr lvl="1"/>
            <a:r>
              <a:rPr lang="en-US" dirty="0" smtClean="0"/>
              <a:t>Some examples</a:t>
            </a:r>
          </a:p>
          <a:p>
            <a:pPr lvl="2"/>
            <a:r>
              <a:rPr lang="en-US" dirty="0" smtClean="0"/>
              <a:t>Cloud Infrastructure Technology for Education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.</a:t>
            </a:r>
            <a:r>
              <a:rPr lang="en-US" dirty="0" err="1" smtClean="0"/>
              <a:t>pdf</a:t>
            </a:r>
            <a:r>
              <a:rPr lang="en-US" dirty="0" smtClean="0"/>
              <a:t> as interface!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hyperlinks launch browser forwarded to on demand applications that allow simulation, </a:t>
            </a:r>
            <a:r>
              <a:rPr lang="en-US" dirty="0" err="1" smtClean="0"/>
              <a:t>viz</a:t>
            </a:r>
            <a:r>
              <a:rPr lang="en-US" dirty="0" smtClean="0"/>
              <a:t> etc… connected to .</a:t>
            </a:r>
            <a:r>
              <a:rPr lang="en-US" dirty="0" err="1" smtClean="0"/>
              <a:t>pdf</a:t>
            </a:r>
            <a:r>
              <a:rPr lang="en-US" dirty="0" smtClean="0"/>
              <a:t> content. Use EC2 IC to provide back end on demand.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works from tablet, smart phone (sort of) etc…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test deployments in two MIT classes this fall. Tests in Mass public schools next spring ( CI-Team with UMass CAITE).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428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7513" y="0"/>
            <a:ext cx="8229600" cy="1143000"/>
          </a:xfrm>
        </p:spPr>
        <p:txBody>
          <a:bodyPr/>
          <a:lstStyle/>
          <a:p>
            <a:r>
              <a:rPr lang="en-US" dirty="0" smtClean="0"/>
              <a:t>Question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85" y="1232109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- </a:t>
            </a:r>
            <a:r>
              <a:rPr lang="en-US" dirty="0"/>
              <a:t>What drew you to infrastructure clouds, i.e., what are the benefits for your community of using infrastructure clouds in order of significance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nvironment for packaging complex application as a virtual artifact. </a:t>
            </a:r>
          </a:p>
          <a:p>
            <a:pPr lvl="1"/>
            <a:r>
              <a:rPr lang="en-US" dirty="0" smtClean="0"/>
              <a:t>Simple interface between hardware and packager, with a lot of flexibility.</a:t>
            </a:r>
          </a:p>
          <a:p>
            <a:pPr lvl="1"/>
            <a:r>
              <a:rPr lang="en-US" dirty="0" smtClean="0"/>
              <a:t>Can have VM per simulation configuration, customized to appropriate needs.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32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0253" y="16974"/>
            <a:ext cx="8229600" cy="1143000"/>
          </a:xfrm>
        </p:spPr>
        <p:txBody>
          <a:bodyPr/>
          <a:lstStyle/>
          <a:p>
            <a:r>
              <a:rPr lang="en-US" dirty="0" smtClean="0"/>
              <a:t>Question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0827"/>
            <a:ext cx="8927710" cy="5780029"/>
          </a:xfrm>
        </p:spPr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/>
              <a:t>What are the challenges of using infrastructure clouds for your community, i.e., what makes them difficult to use in order of significance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Performance is sub HPC cluster</a:t>
            </a:r>
          </a:p>
          <a:p>
            <a:pPr lvl="1"/>
            <a:r>
              <a:rPr lang="en-US" dirty="0" smtClean="0"/>
              <a:t>Persistent storage is particularly pricey</a:t>
            </a:r>
          </a:p>
          <a:p>
            <a:pPr lvl="1"/>
            <a:r>
              <a:rPr lang="en-US" dirty="0" smtClean="0"/>
              <a:t>Lack of a standard high-level interface to the process of subscribing, launching etc…</a:t>
            </a:r>
          </a:p>
          <a:p>
            <a:pPr lvl="1"/>
            <a:r>
              <a:rPr lang="en-US" dirty="0" smtClean="0"/>
              <a:t>Work best for providing non-expert users access to research tools. Implies including interface etc.. in VM.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32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9106" y="-296862"/>
            <a:ext cx="8229600" cy="1143000"/>
          </a:xfrm>
        </p:spPr>
        <p:txBody>
          <a:bodyPr/>
          <a:lstStyle/>
          <a:p>
            <a:r>
              <a:rPr lang="en-US" dirty="0" smtClean="0"/>
              <a:t>Question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69544"/>
            <a:ext cx="9144000" cy="6111312"/>
          </a:xfrm>
        </p:spPr>
        <p:txBody>
          <a:bodyPr>
            <a:normAutofit/>
          </a:bodyPr>
          <a:lstStyle/>
          <a:p>
            <a:r>
              <a:rPr lang="en-US" dirty="0" smtClean="0"/>
              <a:t>- </a:t>
            </a:r>
            <a:r>
              <a:rPr lang="en-US" dirty="0"/>
              <a:t>How do infrastructure clouds compare to other options for outsourcing computation from the perspective of your community's needs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Certainly IC are not a replacement to traditional HPC centers.</a:t>
            </a:r>
          </a:p>
          <a:p>
            <a:pPr lvl="1"/>
            <a:r>
              <a:rPr lang="en-US" dirty="0" smtClean="0"/>
              <a:t>However, IC provides a lot more flexibility. For example in a class I teach on GPU computing it </a:t>
            </a:r>
            <a:r>
              <a:rPr lang="en-US" dirty="0"/>
              <a:t>I</a:t>
            </a:r>
            <a:r>
              <a:rPr lang="en-US" dirty="0" smtClean="0"/>
              <a:t> created an image with example codes and full software stack that a student can use on EC2 with GPU.  This is a lot easier for me than using a local cluster or using an HPC resource like </a:t>
            </a:r>
            <a:r>
              <a:rPr lang="en-US" dirty="0" err="1" smtClean="0"/>
              <a:t>Keeneland</a:t>
            </a:r>
            <a:r>
              <a:rPr lang="en-US" dirty="0" smtClean="0"/>
              <a:t>. On other hand for large GPU computations supporting some hydrology research I have the NSF </a:t>
            </a:r>
            <a:r>
              <a:rPr lang="en-US" dirty="0" err="1" smtClean="0"/>
              <a:t>Keeneland</a:t>
            </a:r>
            <a:r>
              <a:rPr lang="en-US" dirty="0" smtClean="0"/>
              <a:t> system is a great resource.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329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571</Words>
  <Application>Microsoft Macintosh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Infrastructure Clouds MAGIC Meeting </vt:lpstr>
      <vt:lpstr>Question responses</vt:lpstr>
      <vt:lpstr>Question responses</vt:lpstr>
      <vt:lpstr>Question responses</vt:lpstr>
      <vt:lpstr>Question responses</vt:lpstr>
      <vt:lpstr>Question responses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Clouds </dc:title>
  <dc:creator>chris hill</dc:creator>
  <cp:lastModifiedBy>Kate Keahey</cp:lastModifiedBy>
  <cp:revision>14</cp:revision>
  <dcterms:created xsi:type="dcterms:W3CDTF">2011-09-07T16:26:13Z</dcterms:created>
  <dcterms:modified xsi:type="dcterms:W3CDTF">2011-09-07T16:45:15Z</dcterms:modified>
</cp:coreProperties>
</file>